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1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41062-4B02-412D-A6CA-F8ED67F11C57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C3401-53EA-40F4-BA0C-3B3924AA0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2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Яковлев</a:t>
            </a:r>
            <a:r>
              <a:rPr lang="ru-RU" baseline="0" dirty="0" smtClean="0"/>
              <a:t> Пётр 4 А класс МОУ СОШ №8 г.Вологда на конкурс «</a:t>
            </a:r>
            <a:r>
              <a:rPr lang="ru-RU" baseline="0" smtClean="0"/>
              <a:t>Педагогический триумф»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9BAE-716A-4C08-AE2A-85C361A5BD3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40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835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1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361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9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736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66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6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77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2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54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6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96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3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3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25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7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2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75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89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04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8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05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8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91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8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51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35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55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27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67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1B2E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7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00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6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18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46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56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84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96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4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8EF58A-A6F9-4B88-9EDF-F2B4FE338415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DD5235-213B-4255-970F-BD1116B947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8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01.03.2022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6388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9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5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D7B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1B2EB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8EF58A-A6F9-4B88-9EDF-F2B4FE338415}" type="datetimeFigureOut">
              <a:rPr lang="ru-RU" smtClean="0">
                <a:solidFill>
                  <a:srgbClr val="212745"/>
                </a:solidFill>
              </a:rPr>
              <a:pPr/>
              <a:t>01.03.2022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DD5235-213B-4255-970F-BD1116B947C9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ts val="800"/>
              </a:spcBef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Питайте 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знанием с любовью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!</a:t>
            </a:r>
            <a:endParaRPr lang="ru-RU" sz="4000" b="1" i="1" dirty="0">
              <a:ln>
                <a:solidFill>
                  <a:srgbClr val="00206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6356" y="3395001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От буквы  - к образу, </a:t>
            </a:r>
          </a:p>
          <a:p>
            <a:pPr marL="342900" lvl="0" indent="-342900">
              <a:spcBef>
                <a:spcPts val="800"/>
              </a:spcBef>
            </a:pP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от цифры - к символу, </a:t>
            </a:r>
          </a:p>
          <a:p>
            <a:pPr marL="342900" lvl="0" indent="-342900">
              <a:spcBef>
                <a:spcPts val="800"/>
              </a:spcBef>
            </a:pP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от знаний – </a:t>
            </a:r>
          </a:p>
          <a:p>
            <a:pPr marL="342900" lvl="0" indent="-342900">
              <a:spcBef>
                <a:spcPts val="800"/>
              </a:spcBef>
            </a:pP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FFFF"/>
                </a:solidFill>
              </a:rPr>
              <a:t>			к самопознанию!</a:t>
            </a:r>
          </a:p>
        </p:txBody>
      </p:sp>
    </p:spTree>
    <p:extLst>
      <p:ext uri="{BB962C8B-B14F-4D97-AF65-F5344CB8AC3E}">
        <p14:creationId xmlns:p14="http://schemas.microsoft.com/office/powerpoint/2010/main" val="65527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Учитель, как много в этом слове слов…!</a:t>
            </a:r>
          </a:p>
          <a:p>
            <a:r>
              <a:rPr lang="ru-RU" sz="4000" dirty="0">
                <a:solidFill>
                  <a:srgbClr val="FFFFFF"/>
                </a:solidFill>
              </a:rPr>
              <a:t>С ними переживаем и радость, и горе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Ведет нас по жизни, уроки давая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От не познания нас оберегая!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" y="121749"/>
            <a:ext cx="8860287" cy="6656276"/>
          </a:xfrm>
          <a:prstGeom prst="rect">
            <a:avLst/>
          </a:prstGeom>
        </p:spPr>
      </p:pic>
      <p:pic>
        <p:nvPicPr>
          <p:cNvPr id="1026" name="Picture 2" descr="https://w7.pngwing.com/pngs/144/424/png-transparent-graphics-cartoon-illustration-drawing-child-child-hand-rea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2232248" cy="2066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23" y="4581128"/>
            <a:ext cx="2247634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6" y="2492896"/>
            <a:ext cx="3427757" cy="227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53" y="316200"/>
            <a:ext cx="3924325" cy="293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5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506700" cy="25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6895"/>
            <a:ext cx="4968552" cy="25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Учитель, как много в этом слове слов…!</a:t>
            </a:r>
          </a:p>
          <a:p>
            <a:r>
              <a:rPr lang="ru-RU" sz="4000" dirty="0">
                <a:solidFill>
                  <a:srgbClr val="FFFFFF"/>
                </a:solidFill>
              </a:rPr>
              <a:t>С ними переживаем и радость, и горе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Ведет нас по жизни, уроки давая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От не познания нас оберегая!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" y="121749"/>
            <a:ext cx="8860287" cy="6656276"/>
          </a:xfrm>
          <a:prstGeom prst="rect">
            <a:avLst/>
          </a:prstGeom>
        </p:spPr>
      </p:pic>
      <p:pic>
        <p:nvPicPr>
          <p:cNvPr id="1026" name="Picture 2" descr="https://w7.pngwing.com/pngs/144/424/png-transparent-graphics-cartoon-illustration-drawing-child-child-hand-rea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2232248" cy="2066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23" y="4581128"/>
            <a:ext cx="2247634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22286"/>
            <a:ext cx="2788262" cy="371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0268"/>
            <a:ext cx="3358891" cy="292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4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5686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2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7763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320480" cy="35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1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47" y="404664"/>
            <a:ext cx="772979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1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Учитель, как много в этом слове слов…!</a:t>
            </a:r>
          </a:p>
          <a:p>
            <a:r>
              <a:rPr lang="ru-RU" sz="4000" dirty="0">
                <a:solidFill>
                  <a:srgbClr val="FFFFFF"/>
                </a:solidFill>
              </a:rPr>
              <a:t>С ними переживаем и радость, и горе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Ведет нас по жизни, уроки давая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От не познания нас оберегая!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" y="121749"/>
            <a:ext cx="8860287" cy="6656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55776" y="692696"/>
            <a:ext cx="612068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ru-RU" sz="4000" b="1" i="1" dirty="0" smtClean="0">
                <a:solidFill>
                  <a:srgbClr val="FFFFFF"/>
                </a:solidFill>
              </a:rPr>
              <a:t>Чтобы </a:t>
            </a:r>
            <a:r>
              <a:rPr lang="ru-RU" sz="4000" b="1" i="1" dirty="0">
                <a:solidFill>
                  <a:srgbClr val="FFFFFF"/>
                </a:solidFill>
              </a:rPr>
              <a:t>зажечь ребячьи души, </a:t>
            </a:r>
            <a:r>
              <a:rPr lang="ru-RU" sz="4000" b="1" i="1" dirty="0" smtClean="0">
                <a:solidFill>
                  <a:srgbClr val="FFFFFF"/>
                </a:solidFill>
              </a:rPr>
              <a:t>огня </a:t>
            </a:r>
            <a:r>
              <a:rPr lang="ru-RU" sz="4000" b="1" i="1" dirty="0">
                <a:solidFill>
                  <a:srgbClr val="FFFFFF"/>
                </a:solidFill>
              </a:rPr>
              <a:t>не жалей! </a:t>
            </a:r>
          </a:p>
          <a:p>
            <a:pPr marL="342900" lvl="0" indent="-342900">
              <a:spcBef>
                <a:spcPts val="800"/>
              </a:spcBef>
            </a:pPr>
            <a:r>
              <a:rPr lang="ru-RU" sz="4000" b="1" i="1" dirty="0">
                <a:solidFill>
                  <a:srgbClr val="FFFFFF"/>
                </a:solidFill>
              </a:rPr>
              <a:t>Огня не жалей!</a:t>
            </a:r>
          </a:p>
        </p:txBody>
      </p:sp>
      <p:pic>
        <p:nvPicPr>
          <p:cNvPr id="1026" name="Picture 2" descr="https://w7.pngwing.com/pngs/144/424/png-transparent-graphics-cartoon-illustration-drawing-child-child-hand-rea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2232248" cy="2066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23" y="4581128"/>
            <a:ext cx="2247634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9740" y="344988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ru-RU" sz="4000" b="1" i="1" dirty="0">
                <a:solidFill>
                  <a:srgbClr val="FFFFFF"/>
                </a:solidFill>
              </a:rPr>
              <a:t>Храни энергию любви!</a:t>
            </a:r>
          </a:p>
        </p:txBody>
      </p:sp>
    </p:spTree>
    <p:extLst>
      <p:ext uri="{BB962C8B-B14F-4D97-AF65-F5344CB8AC3E}">
        <p14:creationId xmlns:p14="http://schemas.microsoft.com/office/powerpoint/2010/main" val="282725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Учитель, как много в этом слове слов…!</a:t>
            </a:r>
          </a:p>
          <a:p>
            <a:r>
              <a:rPr lang="ru-RU" sz="4000" dirty="0">
                <a:solidFill>
                  <a:srgbClr val="FFFFFF"/>
                </a:solidFill>
              </a:rPr>
              <a:t>С ними переживаем и радость, и горе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Ведет нас по жизни, уроки давая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От не познания нас оберегая!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" y="121749"/>
            <a:ext cx="8860287" cy="6656276"/>
          </a:xfrm>
          <a:prstGeom prst="rect">
            <a:avLst/>
          </a:prstGeom>
        </p:spPr>
      </p:pic>
      <p:pic>
        <p:nvPicPr>
          <p:cNvPr id="1026" name="Picture 2" descr="https://w7.pngwing.com/pngs/144/424/png-transparent-graphics-cartoon-illustration-drawing-child-child-hand-rea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2232248" cy="2066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23" y="4581128"/>
            <a:ext cx="2247634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89740" y="1854210"/>
            <a:ext cx="4572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ts val="800"/>
              </a:spcBef>
            </a:pPr>
            <a:r>
              <a:rPr lang="ru-RU" sz="4000" b="1" i="1" dirty="0">
                <a:solidFill>
                  <a:srgbClr val="FFFFFF"/>
                </a:solidFill>
              </a:rPr>
              <a:t>Помоги,  учитель,</a:t>
            </a:r>
          </a:p>
          <a:p>
            <a:pPr marL="342900" indent="-342900" algn="ctr">
              <a:spcBef>
                <a:spcPts val="800"/>
              </a:spcBef>
            </a:pPr>
            <a:r>
              <a:rPr lang="ru-RU" sz="4000" b="1" i="1" dirty="0">
                <a:solidFill>
                  <a:srgbClr val="FFFFFF"/>
                </a:solidFill>
              </a:rPr>
              <a:t> мне это сделать самому!</a:t>
            </a:r>
          </a:p>
        </p:txBody>
      </p:sp>
    </p:spTree>
    <p:extLst>
      <p:ext uri="{BB962C8B-B14F-4D97-AF65-F5344CB8AC3E}">
        <p14:creationId xmlns:p14="http://schemas.microsoft.com/office/powerpoint/2010/main" val="348513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4032448" cy="572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уга 6"/>
          <p:cNvSpPr/>
          <p:nvPr/>
        </p:nvSpPr>
        <p:spPr>
          <a:xfrm>
            <a:off x="3347864" y="119675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08292"/>
            <a:ext cx="4752528" cy="29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2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ledniy-zvonok-102.jpg"/>
          <p:cNvPicPr>
            <a:picLocks noChangeAspect="1"/>
          </p:cNvPicPr>
          <p:nvPr/>
        </p:nvPicPr>
        <p:blipFill>
          <a:blip r:embed="rId3" cstate="print"/>
          <a:srcRect r="12288"/>
          <a:stretch>
            <a:fillRect/>
          </a:stretch>
        </p:blipFill>
        <p:spPr>
          <a:xfrm rot="878916">
            <a:off x="6345896" y="4348138"/>
            <a:ext cx="2375853" cy="1805802"/>
          </a:xfrm>
          <a:prstGeom prst="rect">
            <a:avLst/>
          </a:prstGeom>
        </p:spPr>
      </p:pic>
      <p:pic>
        <p:nvPicPr>
          <p:cNvPr id="3" name="Рисунок 2" descr="UChITEL_I_DETI.jpg"/>
          <p:cNvPicPr>
            <a:picLocks noChangeAspect="1"/>
          </p:cNvPicPr>
          <p:nvPr/>
        </p:nvPicPr>
        <p:blipFill>
          <a:blip r:embed="rId4" cstate="print"/>
          <a:srcRect l="7958" r="14453"/>
          <a:stretch>
            <a:fillRect/>
          </a:stretch>
        </p:blipFill>
        <p:spPr>
          <a:xfrm rot="702901">
            <a:off x="4857113" y="764585"/>
            <a:ext cx="3936387" cy="2983152"/>
          </a:xfrm>
          <a:prstGeom prst="rect">
            <a:avLst/>
          </a:prstGeom>
        </p:spPr>
      </p:pic>
      <p:pic>
        <p:nvPicPr>
          <p:cNvPr id="4" name="Рисунок 3" descr="KLASS.jpg"/>
          <p:cNvPicPr>
            <a:picLocks noChangeAspect="1"/>
          </p:cNvPicPr>
          <p:nvPr/>
        </p:nvPicPr>
        <p:blipFill>
          <a:blip r:embed="rId5" cstate="print"/>
          <a:srcRect t="5301" r="36929"/>
          <a:stretch>
            <a:fillRect/>
          </a:stretch>
        </p:blipFill>
        <p:spPr>
          <a:xfrm rot="20733493">
            <a:off x="349026" y="4558166"/>
            <a:ext cx="2051720" cy="162802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Deti-s-tsvetami-na-1-sentyabrya-foto-004.jpg"/>
          <p:cNvPicPr>
            <a:picLocks noChangeAspect="1"/>
          </p:cNvPicPr>
          <p:nvPr/>
        </p:nvPicPr>
        <p:blipFill>
          <a:blip r:embed="rId6" cstate="print"/>
          <a:srcRect r="42545" b="20542"/>
          <a:stretch>
            <a:fillRect/>
          </a:stretch>
        </p:blipFill>
        <p:spPr>
          <a:xfrm rot="20976803">
            <a:off x="553526" y="333337"/>
            <a:ext cx="4035634" cy="3717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6672" y="4574072"/>
            <a:ext cx="40141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  <a:t>Дав руку ребенку – мы дверь открываем!</a:t>
            </a:r>
            <a:b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  <a:t>Улыбку отдав – озаряем мы тьму!</a:t>
            </a:r>
            <a:b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  <a:t>Дав слово ребенку – пример прививаем!</a:t>
            </a:r>
            <a:b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  <a:t>Но только лишь сердце свое отдавая,</a:t>
            </a:r>
            <a:b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Bahnschrift Condensed" pitchFamily="34" charset="0"/>
              </a:rPr>
              <a:t>За партой вселенную дарим ему!</a:t>
            </a:r>
            <a:endParaRPr lang="ru-RU" sz="2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0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Учитель, как много в этом слове слов…!</a:t>
            </a:r>
          </a:p>
          <a:p>
            <a:r>
              <a:rPr lang="ru-RU" sz="4000" dirty="0">
                <a:solidFill>
                  <a:srgbClr val="FFFFFF"/>
                </a:solidFill>
              </a:rPr>
              <a:t>С ними переживаем и радость, и горе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Ведет нас по жизни, уроки давая</a:t>
            </a:r>
          </a:p>
          <a:p>
            <a:r>
              <a:rPr lang="ru-RU" sz="4000" dirty="0">
                <a:solidFill>
                  <a:srgbClr val="FFFFFF"/>
                </a:solidFill>
              </a:rPr>
              <a:t>От не познания нас оберегая!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" y="121749"/>
            <a:ext cx="8860287" cy="6656276"/>
          </a:xfrm>
          <a:prstGeom prst="rect">
            <a:avLst/>
          </a:prstGeom>
        </p:spPr>
      </p:pic>
      <p:pic>
        <p:nvPicPr>
          <p:cNvPr id="1026" name="Picture 2" descr="https://w7.pngwing.com/pngs/144/424/png-transparent-graphics-cartoon-illustration-drawing-child-child-hand-rea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2232248" cy="2066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23" y="4581128"/>
            <a:ext cx="2247634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81" y="548680"/>
            <a:ext cx="4016102" cy="3956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69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176464" cy="56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5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642"/>
            <a:ext cx="8784976" cy="65487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5107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48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7">
      <a:dk1>
        <a:srgbClr val="11B2EB"/>
      </a:dk1>
      <a:lt1>
        <a:srgbClr val="F68D7B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4A3DE"/>
      </a:accent3>
      <a:accent4>
        <a:srgbClr val="5DCEAF"/>
      </a:accent4>
      <a:accent5>
        <a:srgbClr val="7030A0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Другая 7">
      <a:dk1>
        <a:srgbClr val="11B2EB"/>
      </a:dk1>
      <a:lt1>
        <a:srgbClr val="F68D7B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4A3DE"/>
      </a:accent3>
      <a:accent4>
        <a:srgbClr val="5DCEAF"/>
      </a:accent4>
      <a:accent5>
        <a:srgbClr val="7030A0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лна">
  <a:themeElements>
    <a:clrScheme name="Другая 7">
      <a:dk1>
        <a:srgbClr val="11B2EB"/>
      </a:dk1>
      <a:lt1>
        <a:srgbClr val="F68D7B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4A3DE"/>
      </a:accent3>
      <a:accent4>
        <a:srgbClr val="5DCEAF"/>
      </a:accent4>
      <a:accent5>
        <a:srgbClr val="7030A0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лна">
  <a:themeElements>
    <a:clrScheme name="Другая 7">
      <a:dk1>
        <a:srgbClr val="11B2EB"/>
      </a:dk1>
      <a:lt1>
        <a:srgbClr val="F68D7B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94A3DE"/>
      </a:accent3>
      <a:accent4>
        <a:srgbClr val="5DCEAF"/>
      </a:accent4>
      <a:accent5>
        <a:srgbClr val="7030A0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222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Волна</vt:lpstr>
      <vt:lpstr>Бумажная</vt:lpstr>
      <vt:lpstr>1_Волна</vt:lpstr>
      <vt:lpstr>2_Волна</vt:lpstr>
      <vt:lpstr>3_Волна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7</cp:revision>
  <dcterms:created xsi:type="dcterms:W3CDTF">2022-02-28T13:22:11Z</dcterms:created>
  <dcterms:modified xsi:type="dcterms:W3CDTF">2022-03-01T05:34:30Z</dcterms:modified>
</cp:coreProperties>
</file>